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4146A7-C0D0-4534-8A7F-03251CCD8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DFD3392-3D44-4282-AD76-6A1DBEAE1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DD5CC9F-F066-4CF5-8F9C-3883D536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467C-2B72-48BE-B411-17FC61D66B3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9965EC8-3A51-45F5-89C9-62044F3C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275A624-FC20-4821-A5BE-6B82905EC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EAB3-E4AD-45A1-920B-CC7B3B01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4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3B8241-77C3-4389-9BE0-D57820946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857A3ED-F99D-4A1A-8350-1237E5FB6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439FE74-4F4C-4055-93F4-E12CD4A47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467C-2B72-48BE-B411-17FC61D66B3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257F46B-4831-4841-B4BF-692CB9BEE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62E6A47-762C-4AC0-B5E2-A1FAA8A19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EAB3-E4AD-45A1-920B-CC7B3B01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2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6A478A9-0B62-4C66-B59B-A8A7CFF070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9EEE0BA-36B2-4F85-A152-0B49CD1B3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A088E1F-76B5-4FCA-90D2-7FF0B9EDA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467C-2B72-48BE-B411-17FC61D66B3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7837635-26C0-45D5-B5FA-4E435151C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14AD754-27C0-4FAF-94F7-5D53551A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EAB3-E4AD-45A1-920B-CC7B3B01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9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19AA85-376F-4647-945D-EEE417DC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7DF393-4CBB-4885-B8F6-B6F845071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3E6C28-24D7-436C-AF0E-6DFE69D3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467C-2B72-48BE-B411-17FC61D66B3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5212928-29AF-4EEA-BCE7-2D3AD503D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793FB8-F664-4B66-BF18-9AB3807A0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EAB3-E4AD-45A1-920B-CC7B3B01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1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36B882-31B8-419C-A229-0B183253B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A3E194F-3B0A-4D94-898E-EED4FDE0F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86D4B0-34EE-44C4-924D-7A843A43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467C-2B72-48BE-B411-17FC61D66B3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C3EF72B-44E3-41D5-A78B-033FC8920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B2A3744-BE54-40B9-B547-AE5059C45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EAB3-E4AD-45A1-920B-CC7B3B01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47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916435-D2B6-4213-8EB3-6455944C4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E51434-6AF3-4011-8823-5ACE9DB39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8239572-E0A5-464D-A4D8-6BD53F652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F5479E5-977D-4E74-AEBB-60D9C030B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467C-2B72-48BE-B411-17FC61D66B3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972FE6F-0C27-448A-ADAE-A0A17097E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9F0C7D6-4EA7-4ECB-A47A-61547806A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EAB3-E4AD-45A1-920B-CC7B3B01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5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EACAA3-D4CD-4A4F-8DCA-9B8BD13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9386080-995B-4ACB-B347-7F6EFE332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C51D39F-4B47-40CD-BEDC-DC184E79C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6A9B476-5560-4D1D-B8C6-33D36A28F8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CFF3C88-4728-4E15-9D09-C0D1D61F6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8F2ADFE-A3F8-43CB-B826-F9696849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467C-2B72-48BE-B411-17FC61D66B3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B0565C8-C8B5-4A80-A9B5-4D9476028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4D037CF-1CE9-4AF3-B130-5B623D068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EAB3-E4AD-45A1-920B-CC7B3B01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4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01352B-BC21-4007-8F36-57346D15A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E875429-0057-40E8-910C-FC9C78ADC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467C-2B72-48BE-B411-17FC61D66B3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69176E2-F788-4FFA-A841-35146B369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0CC5F45-865B-42A5-900A-45D508548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EAB3-E4AD-45A1-920B-CC7B3B01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2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F1E7693-6AC7-4464-AC7F-51D9FD0EA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467C-2B72-48BE-B411-17FC61D66B3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14921FC-F171-4182-A8AD-AA85E7BA7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F248C8-D821-4790-8F13-9C8F2D410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EAB3-E4AD-45A1-920B-CC7B3B01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8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0633C3-655E-4F9A-A5CF-CBEBBE441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1E22E7-022F-4EAD-82E0-47FD029E8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FD30F66-2A5A-471F-831F-EFC13A5F9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062CDC3-7DEB-49E8-910A-548562162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467C-2B72-48BE-B411-17FC61D66B3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8C905A5-7529-4A5A-A79D-E1F49F0E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7D873AF-E649-4238-B2FF-17B38D59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EAB3-E4AD-45A1-920B-CC7B3B01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44D109-7C4F-4699-90D0-A40CD286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8772487-2803-42DA-BF3E-4694F7F48C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1C3EB57-6C82-46E8-B7CA-54CB605A8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47D60AC-F5C2-4856-ABCA-847D6711A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467C-2B72-48BE-B411-17FC61D66B3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D8CD5F8-67BF-4D82-82BF-3D797CAE4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C0DF795-D58B-4200-8761-5E49B229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EAB3-E4AD-45A1-920B-CC7B3B01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7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6E423BE-369F-4A96-AB23-4FAF00DE9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AEBA9F3-50C3-429D-845B-1C7A362C7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8B7B843-B5B5-405B-8EB6-13B01AEEE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5467C-2B72-48BE-B411-17FC61D66B3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B209B5D-8436-40B6-BE71-F4C4164A0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4302B05-3F0E-458A-B646-920F2EE94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CEAB3-E4AD-45A1-920B-CC7B3B01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1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reepik.pl/" TargetMode="External"/><Relationship Id="rId4" Type="http://schemas.openxmlformats.org/officeDocument/2006/relationships/hyperlink" Target="http://www.wikipedia.pl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warniany.pl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yscaner.pl/" TargetMode="External"/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zeszlaki.pl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8C558F-730E-406E-8E1D-E7D6AAB04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754"/>
            <a:ext cx="9348592" cy="3321245"/>
          </a:xfrm>
        </p:spPr>
        <p:txBody>
          <a:bodyPr>
            <a:normAutofit/>
          </a:bodyPr>
          <a:lstStyle/>
          <a:p>
            <a:r>
              <a:rPr lang="pl-PL" sz="8800" b="1" i="1" dirty="0"/>
              <a:t>ANGLIA</a:t>
            </a:r>
            <a:endParaRPr lang="en-US" sz="8800" b="1" i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8762D6-DD8E-49A5-B60C-DCA5B06D5B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077C280-A636-4DA0-805D-7A04588DC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964" y="4183693"/>
            <a:ext cx="2286000" cy="13716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FACFD64-D503-458A-AC29-AAA983EE2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41" y="297493"/>
            <a:ext cx="3719076" cy="52578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9B40AA3-E1D0-4741-90A5-84D3985C3D2B}"/>
              </a:ext>
            </a:extLst>
          </p:cNvPr>
          <p:cNvSpPr txBox="1"/>
          <p:nvPr/>
        </p:nvSpPr>
        <p:spPr>
          <a:xfrm>
            <a:off x="8981162" y="5887233"/>
            <a:ext cx="2090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hlinkClick r:id="rId4"/>
              </a:rPr>
              <a:t>www.wikipedia.pl</a:t>
            </a:r>
            <a:r>
              <a:rPr lang="pl-PL" sz="1000" dirty="0"/>
              <a:t> </a:t>
            </a:r>
            <a:endParaRPr lang="en-US" sz="10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01BCB70-54C1-4C17-BAC8-A4751A1FC575}"/>
              </a:ext>
            </a:extLst>
          </p:cNvPr>
          <p:cNvSpPr txBox="1"/>
          <p:nvPr/>
        </p:nvSpPr>
        <p:spPr>
          <a:xfrm>
            <a:off x="776614" y="5887233"/>
            <a:ext cx="26054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hlinkClick r:id="rId5"/>
              </a:rPr>
              <a:t>www.freepik.pl</a:t>
            </a:r>
            <a:r>
              <a:rPr lang="pl-PL" sz="1000" dirty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76419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7F9B3E-67CC-47D7-BF53-B1D153B69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67" y="5287081"/>
            <a:ext cx="10515600" cy="1325563"/>
          </a:xfrm>
        </p:spPr>
        <p:txBody>
          <a:bodyPr/>
          <a:lstStyle/>
          <a:p>
            <a:r>
              <a:rPr lang="pl-PL" dirty="0"/>
              <a:t>Windsor </a:t>
            </a:r>
            <a:endParaRPr lang="en-US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C0E53FA-0D4E-4DA2-A77B-F6F52A41C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48" y="365125"/>
            <a:ext cx="7207730" cy="4789903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18CD35C-6AB6-4CE1-AD3A-13874C60C0E3}"/>
              </a:ext>
            </a:extLst>
          </p:cNvPr>
          <p:cNvSpPr txBox="1"/>
          <p:nvPr/>
        </p:nvSpPr>
        <p:spPr>
          <a:xfrm>
            <a:off x="8699501" y="5305665"/>
            <a:ext cx="1783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www.wikipedia.pl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46302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DC049C-87FE-4113-B24F-5C70AD94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3" y="5343700"/>
            <a:ext cx="10515600" cy="1325563"/>
          </a:xfrm>
        </p:spPr>
        <p:txBody>
          <a:bodyPr/>
          <a:lstStyle/>
          <a:p>
            <a:r>
              <a:rPr lang="pl-PL" dirty="0"/>
              <a:t>Oksford </a:t>
            </a:r>
            <a:endParaRPr lang="en-US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5972262-41A7-4C5F-9F49-240211A80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8737"/>
            <a:ext cx="7735712" cy="4351338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66D1101-4248-44A2-8A41-F61E82537DD9}"/>
              </a:ext>
            </a:extLst>
          </p:cNvPr>
          <p:cNvSpPr txBox="1"/>
          <p:nvPr/>
        </p:nvSpPr>
        <p:spPr>
          <a:xfrm>
            <a:off x="8207022" y="4899378"/>
            <a:ext cx="2178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www.getyourguide.pl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6335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8FC491-B76A-45C9-8B67-07C49336D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35" y="5260039"/>
            <a:ext cx="10515600" cy="1325563"/>
          </a:xfrm>
        </p:spPr>
        <p:txBody>
          <a:bodyPr/>
          <a:lstStyle/>
          <a:p>
            <a:r>
              <a:rPr lang="pl-PL" dirty="0"/>
              <a:t>London </a:t>
            </a:r>
            <a:r>
              <a:rPr lang="pl-PL" dirty="0" err="1"/>
              <a:t>Eye</a:t>
            </a:r>
            <a:r>
              <a:rPr lang="pl-PL" dirty="0"/>
              <a:t> </a:t>
            </a:r>
            <a:endParaRPr lang="en-US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7D8F080-DA1D-48A3-8C17-C8BE6EB2D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79" y="272398"/>
            <a:ext cx="7735712" cy="4351338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9C85D33-EAFF-498F-AC03-7350849F55E3}"/>
              </a:ext>
            </a:extLst>
          </p:cNvPr>
          <p:cNvSpPr txBox="1"/>
          <p:nvPr/>
        </p:nvSpPr>
        <p:spPr>
          <a:xfrm>
            <a:off x="7277622" y="4734838"/>
            <a:ext cx="2798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hlinkClick r:id="rId3"/>
              </a:rPr>
              <a:t>www.kawarniany.pl</a:t>
            </a:r>
            <a:r>
              <a:rPr lang="pl-PL" sz="1000" dirty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3554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CFF32E-0F9B-40A3-82EE-78D93188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882" y="5237749"/>
            <a:ext cx="10515600" cy="1325563"/>
          </a:xfrm>
        </p:spPr>
        <p:txBody>
          <a:bodyPr/>
          <a:lstStyle/>
          <a:p>
            <a:r>
              <a:rPr lang="pl-PL" dirty="0"/>
              <a:t>London Bridge </a:t>
            </a:r>
            <a:endParaRPr lang="en-US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25EE5CB-570F-4F61-A1CA-A55F854C2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66" y="685757"/>
            <a:ext cx="6547467" cy="4351338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740CB47-E817-442D-A210-F29158E935A5}"/>
              </a:ext>
            </a:extLst>
          </p:cNvPr>
          <p:cNvSpPr txBox="1"/>
          <p:nvPr/>
        </p:nvSpPr>
        <p:spPr>
          <a:xfrm>
            <a:off x="7603299" y="5237749"/>
            <a:ext cx="36628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www.budowle.pl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2824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10F074-42C5-41FC-81FA-6BBE59733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59" y="5219286"/>
            <a:ext cx="10515600" cy="1325563"/>
          </a:xfrm>
        </p:spPr>
        <p:txBody>
          <a:bodyPr/>
          <a:lstStyle/>
          <a:p>
            <a:r>
              <a:rPr lang="pl-PL" dirty="0"/>
              <a:t>Stonehenge</a:t>
            </a:r>
            <a:endParaRPr lang="en-US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5DC3715-B35F-42EC-8DEB-D97078ABD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131" y="365125"/>
            <a:ext cx="6532062" cy="4351338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5168489-5494-42FA-8B25-2612C66F2066}"/>
              </a:ext>
            </a:extLst>
          </p:cNvPr>
          <p:cNvSpPr txBox="1"/>
          <p:nvPr/>
        </p:nvSpPr>
        <p:spPr>
          <a:xfrm>
            <a:off x="7565721" y="4921043"/>
            <a:ext cx="24049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hlinkClick r:id="rId3"/>
              </a:rPr>
              <a:t>www.skyscaner.pl</a:t>
            </a:r>
            <a:r>
              <a:rPr lang="pl-PL" sz="1000" dirty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9877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CC2EB6-2680-4CAB-9E25-D1DEE257B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611" y="5099963"/>
            <a:ext cx="10515600" cy="1325563"/>
          </a:xfrm>
        </p:spPr>
        <p:txBody>
          <a:bodyPr/>
          <a:lstStyle/>
          <a:p>
            <a:r>
              <a:rPr lang="pl-PL" dirty="0"/>
              <a:t>Buckingham </a:t>
            </a:r>
            <a:r>
              <a:rPr lang="pl-PL" dirty="0" err="1"/>
              <a:t>Palace</a:t>
            </a:r>
            <a:endParaRPr lang="en-US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E3C68BF-B927-4187-BD31-994D73F4A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76" y="553505"/>
            <a:ext cx="7315200" cy="4114800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A982882-CE21-40E5-8BE5-00384C52C88B}"/>
              </a:ext>
            </a:extLst>
          </p:cNvPr>
          <p:cNvSpPr txBox="1"/>
          <p:nvPr/>
        </p:nvSpPr>
        <p:spPr>
          <a:xfrm>
            <a:off x="8555277" y="4912073"/>
            <a:ext cx="283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www.getyorguide.pl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73798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851729-2540-4B78-AD3D-992C87F6F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78" y="5167312"/>
            <a:ext cx="10515600" cy="1325563"/>
          </a:xfrm>
        </p:spPr>
        <p:txBody>
          <a:bodyPr/>
          <a:lstStyle/>
          <a:p>
            <a:r>
              <a:rPr lang="pl-PL" dirty="0"/>
              <a:t>Big Ben</a:t>
            </a:r>
            <a:endParaRPr lang="en-US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C39BD9D-217A-4BF8-84A2-D73BA471E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32" y="365125"/>
            <a:ext cx="3746623" cy="5602427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8A4B384-5DA1-4319-B1CC-1D7292FD8BBE}"/>
              </a:ext>
            </a:extLst>
          </p:cNvPr>
          <p:cNvSpPr txBox="1"/>
          <p:nvPr/>
        </p:nvSpPr>
        <p:spPr>
          <a:xfrm>
            <a:off x="7608710" y="5967553"/>
            <a:ext cx="24722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www.london-forever.com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43603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061E6C-17D4-4C5D-AE21-A513133B1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7312"/>
            <a:ext cx="10515600" cy="1325563"/>
          </a:xfrm>
        </p:spPr>
        <p:txBody>
          <a:bodyPr/>
          <a:lstStyle/>
          <a:p>
            <a:r>
              <a:rPr lang="pl-PL" dirty="0"/>
              <a:t>Tower of London </a:t>
            </a:r>
            <a:endParaRPr lang="en-US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8B03B92-2747-4DAE-8D2A-AB655DBA5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51" y="283040"/>
            <a:ext cx="6724965" cy="4884272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8FE816C-BCA2-451F-BF7A-5521BBA021DC}"/>
              </a:ext>
            </a:extLst>
          </p:cNvPr>
          <p:cNvSpPr txBox="1"/>
          <p:nvPr/>
        </p:nvSpPr>
        <p:spPr>
          <a:xfrm>
            <a:off x="8244927" y="5268912"/>
            <a:ext cx="20545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www.turystyka.pl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8981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C53E74-2E76-4BE2-9EA9-C4A20F1D0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89" y="5205059"/>
            <a:ext cx="10515600" cy="1325563"/>
          </a:xfrm>
        </p:spPr>
        <p:txBody>
          <a:bodyPr/>
          <a:lstStyle/>
          <a:p>
            <a:r>
              <a:rPr lang="pl-PL" dirty="0"/>
              <a:t>Warwick </a:t>
            </a:r>
            <a:r>
              <a:rPr lang="pl-PL" dirty="0" err="1"/>
              <a:t>Castle</a:t>
            </a:r>
            <a:endParaRPr lang="en-US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18008A1E-B5D6-430B-BAE5-7113C7663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55" y="365125"/>
            <a:ext cx="7735712" cy="4351338"/>
          </a:xfr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4C6A568-560A-4518-9602-8E4F258FF4FD}"/>
              </a:ext>
            </a:extLst>
          </p:cNvPr>
          <p:cNvSpPr txBox="1"/>
          <p:nvPr/>
        </p:nvSpPr>
        <p:spPr>
          <a:xfrm>
            <a:off x="8873067" y="4967111"/>
            <a:ext cx="223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www.getyourgiude.pl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9527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5C54A6-F232-4C69-AFE6-4D3D5722C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78" y="5399970"/>
            <a:ext cx="10515600" cy="1325563"/>
          </a:xfrm>
        </p:spPr>
        <p:txBody>
          <a:bodyPr/>
          <a:lstStyle/>
          <a:p>
            <a:r>
              <a:rPr lang="pl-PL" dirty="0"/>
              <a:t>British </a:t>
            </a:r>
            <a:r>
              <a:rPr lang="pl-PL" dirty="0" err="1"/>
              <a:t>museum</a:t>
            </a:r>
            <a:r>
              <a:rPr lang="pl-PL" dirty="0"/>
              <a:t> </a:t>
            </a:r>
            <a:endParaRPr lang="en-US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33E4388-F003-4CEF-AE08-2DCC61B21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76" y="598963"/>
            <a:ext cx="7829671" cy="4402015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AE79B93-A529-4D71-9DB4-C4A57F99DA01}"/>
              </a:ext>
            </a:extLst>
          </p:cNvPr>
          <p:cNvSpPr txBox="1"/>
          <p:nvPr/>
        </p:nvSpPr>
        <p:spPr>
          <a:xfrm>
            <a:off x="9234311" y="5204178"/>
            <a:ext cx="22239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hlinkClick r:id="rId3"/>
              </a:rPr>
              <a:t>www.naszeszlaki.pl</a:t>
            </a:r>
            <a:r>
              <a:rPr lang="pl-PL" sz="1000" dirty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0246297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79</Words>
  <Application>Microsoft Office PowerPoint</Application>
  <PresentationFormat>Panoramiczny</PresentationFormat>
  <Paragraphs>24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ANGLIA</vt:lpstr>
      <vt:lpstr>London Eye </vt:lpstr>
      <vt:lpstr>London Bridge </vt:lpstr>
      <vt:lpstr>Stonehenge</vt:lpstr>
      <vt:lpstr>Buckingham Palace</vt:lpstr>
      <vt:lpstr>Big Ben</vt:lpstr>
      <vt:lpstr>Tower of London </vt:lpstr>
      <vt:lpstr>Warwick Castle</vt:lpstr>
      <vt:lpstr>British museum </vt:lpstr>
      <vt:lpstr>Windsor </vt:lpstr>
      <vt:lpstr>Oksford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ANGLIA</dc:title>
  <dc:creator>Anna w</dc:creator>
  <cp:lastModifiedBy>Anna w</cp:lastModifiedBy>
  <cp:revision>16</cp:revision>
  <dcterms:created xsi:type="dcterms:W3CDTF">2022-01-17T18:02:30Z</dcterms:created>
  <dcterms:modified xsi:type="dcterms:W3CDTF">2022-01-23T11:20:45Z</dcterms:modified>
</cp:coreProperties>
</file>